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5" r:id="rId5"/>
    <p:sldId id="347" r:id="rId6"/>
    <p:sldId id="339" r:id="rId7"/>
    <p:sldId id="35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40" r:id="rId16"/>
    <p:sldId id="341" r:id="rId17"/>
    <p:sldId id="348" r:id="rId18"/>
    <p:sldId id="349" r:id="rId19"/>
    <p:sldId id="343" r:id="rId20"/>
    <p:sldId id="34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>
        <p:scale>
          <a:sx n="125" d="100"/>
          <a:sy n="125" d="100"/>
        </p:scale>
        <p:origin x="1506" y="61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4 Oct, 2024</a:t>
            </a:r>
            <a:br>
              <a:rPr lang="en-US" dirty="0"/>
            </a:br>
            <a:r>
              <a:rPr lang="en-US" dirty="0"/>
              <a:t>Stargate Game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Staff of Ra</a:t>
            </a:r>
            <a:endParaRPr lang="en-ZA" dirty="0"/>
          </a:p>
        </p:txBody>
      </p:sp>
      <p:pic>
        <p:nvPicPr>
          <p:cNvPr id="11" name="Picture 10" descr="A circular object with green dots&#10;&#10;Description automatically generated">
            <a:extLst>
              <a:ext uri="{FF2B5EF4-FFF2-40B4-BE49-F238E27FC236}">
                <a16:creationId xmlns:a16="http://schemas.microsoft.com/office/drawing/2014/main" id="{5DC8B31F-A02A-07E1-9029-4AAA5053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48" r="17872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white object with a circular design&#10;&#10;Description automatically generated">
            <a:extLst>
              <a:ext uri="{FF2B5EF4-FFF2-40B4-BE49-F238E27FC236}">
                <a16:creationId xmlns:a16="http://schemas.microsoft.com/office/drawing/2014/main" id="{3C87EEE2-A4B6-6167-ABAB-697771B9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26" r="18027" b="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Zat’nik’tel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 descr="A grey object with a shadow&#10;&#10;Description automatically generated">
            <a:extLst>
              <a:ext uri="{FF2B5EF4-FFF2-40B4-BE49-F238E27FC236}">
                <a16:creationId xmlns:a16="http://schemas.microsoft.com/office/drawing/2014/main" id="{FEE21E08-3097-118B-BA75-8575CD52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94" y="4053427"/>
            <a:ext cx="4646666" cy="2375757"/>
          </a:xfrm>
          <a:prstGeom prst="rect">
            <a:avLst/>
          </a:prstGeom>
        </p:spPr>
      </p:pic>
      <p:pic>
        <p:nvPicPr>
          <p:cNvPr id="7" name="Picture 6" descr="A white object on a grey background&#10;&#10;Description automatically generated">
            <a:extLst>
              <a:ext uri="{FF2B5EF4-FFF2-40B4-BE49-F238E27FC236}">
                <a16:creationId xmlns:a16="http://schemas.microsoft.com/office/drawing/2014/main" id="{A9F0C71F-4098-4587-4956-523140A6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63" y="1530390"/>
            <a:ext cx="4634461" cy="2391675"/>
          </a:xfrm>
          <a:prstGeom prst="rect">
            <a:avLst/>
          </a:prstGeom>
        </p:spPr>
      </p:pic>
      <p:pic>
        <p:nvPicPr>
          <p:cNvPr id="10" name="Picture 9" descr="A white object with green dots&#10;&#10;Description automatically generated with medium confidence">
            <a:extLst>
              <a:ext uri="{FF2B5EF4-FFF2-40B4-BE49-F238E27FC236}">
                <a16:creationId xmlns:a16="http://schemas.microsoft.com/office/drawing/2014/main" id="{9C3FED32-C661-B133-7F12-361D9251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30391"/>
            <a:ext cx="4615055" cy="2391675"/>
          </a:xfrm>
          <a:prstGeom prst="rect">
            <a:avLst/>
          </a:prstGeom>
        </p:spPr>
      </p:pic>
      <p:pic>
        <p:nvPicPr>
          <p:cNvPr id="13" name="Picture 12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4C7FC7C0-0D2A-D23F-ACAF-159B7E96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11" y="4053426"/>
            <a:ext cx="4621497" cy="23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Timeline, Terrain Prototype, Player Movement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2" y="412124"/>
            <a:ext cx="7518717" cy="164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+mj-lt"/>
              </a:rPr>
              <a:t>Overall Development Timeline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5AF3EE-118F-1FF1-138C-DEDEE526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829004"/>
            <a:ext cx="11539470" cy="2176304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2356611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5AD64-DC56-A5B0-F40D-80E1745F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4037373"/>
            <a:ext cx="11539470" cy="252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D3F08-17C9-02AC-AF1E-AE33A77E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487060"/>
            <a:ext cx="11539470" cy="3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E052FC-EC99-4D07-D63B-BFA4F154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371837"/>
            <a:ext cx="11539470" cy="3083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6BF9-6BC9-4CC2-CFA5-EDF2B1EC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528336"/>
            <a:ext cx="11539470" cy="22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Terrain Prototype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What we need – Problem Pool Document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981" y="1585118"/>
            <a:ext cx="6192838" cy="36877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For each problem: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Factoring Method </a:t>
            </a:r>
            <a:r>
              <a:rPr lang="en-US" dirty="0">
                <a:latin typeface="Aptos Display" panose="020B0004020202020204" pitchFamily="34" charset="0"/>
              </a:rPr>
              <a:t>(GCF, Trinomial, Grouping)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Difficulty Level </a:t>
            </a:r>
            <a:r>
              <a:rPr lang="en-US" dirty="0">
                <a:latin typeface="Aptos Display" panose="020B0004020202020204" pitchFamily="34" charset="0"/>
              </a:rPr>
              <a:t>(Easy, Medium, Hard)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1 Question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Exact wording, if desired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Multiple Choice Answers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1 Correct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3 – 4 Incorrect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6A7A5-880D-291A-666A-4D0BA30F2F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8254" y="2199864"/>
            <a:ext cx="4546242" cy="3687763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1.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Grouping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Easy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“Using grouping, factor the expression completely: [expression here]”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[Correct answer here]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Incorrect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A522E29-81C7-2D5D-7EDD-6538ABAC3F2F}"/>
              </a:ext>
            </a:extLst>
          </p:cNvPr>
          <p:cNvSpPr txBox="1">
            <a:spLocks/>
          </p:cNvSpPr>
          <p:nvPr/>
        </p:nvSpPr>
        <p:spPr>
          <a:xfrm>
            <a:off x="7008254" y="1760220"/>
            <a:ext cx="4546242" cy="43964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4" y="2471025"/>
            <a:ext cx="5864352" cy="1056325"/>
          </a:xfrm>
        </p:spPr>
        <p:txBody>
          <a:bodyPr/>
          <a:lstStyle/>
          <a:p>
            <a:r>
              <a:rPr lang="en-US" dirty="0"/>
              <a:t>Art Updates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 txBox="1">
            <a:spLocks/>
          </p:cNvSpPr>
          <p:nvPr/>
        </p:nvSpPr>
        <p:spPr>
          <a:xfrm>
            <a:off x="3434280" y="3730151"/>
            <a:ext cx="5864225" cy="105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Moodboards</a:t>
            </a:r>
            <a:r>
              <a:rPr lang="en-US" dirty="0"/>
              <a:t>, Models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ancient egypt objects&#10;&#10;Description automatically generated">
            <a:extLst>
              <a:ext uri="{FF2B5EF4-FFF2-40B4-BE49-F238E27FC236}">
                <a16:creationId xmlns:a16="http://schemas.microsoft.com/office/drawing/2014/main" id="{B62DB30A-08C8-D994-6707-E7DA3395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75" y="68263"/>
            <a:ext cx="9144450" cy="6446837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Artifacts </a:t>
            </a:r>
            <a:r>
              <a:rPr lang="en-US" dirty="0" err="1"/>
              <a:t>Moodboard</a:t>
            </a:r>
            <a:endParaRPr lang="en-ZA" dirty="0"/>
          </a:p>
        </p:txBody>
      </p:sp>
      <p:pic>
        <p:nvPicPr>
          <p:cNvPr id="5" name="Picture 4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6A3B4C6F-DE2C-F170-E1C4-5F411071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32" y="715369"/>
            <a:ext cx="7861837" cy="589637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2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Ruins </a:t>
            </a:r>
            <a:r>
              <a:rPr lang="en-US" dirty="0" err="1"/>
              <a:t>Moodboard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collage of images of buildings&#10;&#10;Description automatically generated">
            <a:extLst>
              <a:ext uri="{FF2B5EF4-FFF2-40B4-BE49-F238E27FC236}">
                <a16:creationId xmlns:a16="http://schemas.microsoft.com/office/drawing/2014/main" id="{420ED5ED-2350-0793-725E-E35C3E65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715369"/>
            <a:ext cx="8508912" cy="5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Book of The Dead</a:t>
            </a:r>
            <a:endParaRPr lang="en-ZA" dirty="0"/>
          </a:p>
        </p:txBody>
      </p:sp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E44A211-ABD3-E0CC-59ED-339EB0A1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721"/>
          <a:stretch/>
        </p:blipFill>
        <p:spPr>
          <a:xfrm>
            <a:off x="911352" y="2058669"/>
            <a:ext cx="6192838" cy="3687763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C62-AFE5-881F-447E-3B0E140B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0" r="26270"/>
          <a:stretch/>
        </p:blipFill>
        <p:spPr>
          <a:xfrm>
            <a:off x="8295483" y="2058670"/>
            <a:ext cx="3002755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Eye of Ra</a:t>
            </a:r>
            <a:endParaRPr lang="en-ZA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A06FE8-185B-43A9-7F50-0E9B7DC9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3" r="880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85FAEB-B858-9BEA-900F-D1F1CD49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5" r="13480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Goa’uld</a:t>
            </a:r>
            <a:r>
              <a:rPr lang="en-US" dirty="0"/>
              <a:t> Ring</a:t>
            </a:r>
            <a:endParaRPr lang="en-ZA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0CA571-3C9E-3764-93F8-4E58467B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5" r="10540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C547DC-4AD1-EA95-89D9-5B141DA9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8" r="13377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8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Ori Staff</a:t>
            </a:r>
            <a:endParaRPr lang="en-Z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DD3AD3-A9C8-6763-10F5-74C7C9D7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2" r="1472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5E1C7D-347D-F1E0-AF0A-56E2C87E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3" r="1447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10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{E9A4D5F7-7E29-474C-A704-E6877DDD3FBE}tf16411248_win32</Template>
  <TotalTime>95</TotalTime>
  <Words>196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 Display</vt:lpstr>
      <vt:lpstr>Arial</vt:lpstr>
      <vt:lpstr>Avenir Next LT Pro Light</vt:lpstr>
      <vt:lpstr>Calibri</vt:lpstr>
      <vt:lpstr>Posterama</vt:lpstr>
      <vt:lpstr>Custom</vt:lpstr>
      <vt:lpstr>  4 Oct, 2024 Stargate Game</vt:lpstr>
      <vt:lpstr>Art Updates</vt:lpstr>
      <vt:lpstr>PowerPoint Presentation</vt:lpstr>
      <vt:lpstr>Artifacts Moodboard</vt:lpstr>
      <vt:lpstr>Ruins Moodboard</vt:lpstr>
      <vt:lpstr>Artifact Models – Book of The Dead</vt:lpstr>
      <vt:lpstr>Artifact Models – Eye of Ra</vt:lpstr>
      <vt:lpstr>Artifact Models – Goa’uld Ring</vt:lpstr>
      <vt:lpstr>Artifact Models – Ori Staff</vt:lpstr>
      <vt:lpstr>Artifact Models – Staff of Ra</vt:lpstr>
      <vt:lpstr>Artifact Models – Zat’nik’tel</vt:lpstr>
      <vt:lpstr>Development</vt:lpstr>
      <vt:lpstr>PowerPoint Presentation</vt:lpstr>
      <vt:lpstr>PowerPoint Presentation</vt:lpstr>
      <vt:lpstr>PowerPoint Presentation</vt:lpstr>
      <vt:lpstr>Terrain Prototype</vt:lpstr>
      <vt:lpstr>What we need – Problem Pool Document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H</dc:creator>
  <cp:lastModifiedBy>Layla H</cp:lastModifiedBy>
  <cp:revision>3</cp:revision>
  <dcterms:created xsi:type="dcterms:W3CDTF">2024-10-03T19:28:12Z</dcterms:created>
  <dcterms:modified xsi:type="dcterms:W3CDTF">2024-10-03T21:04:46Z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